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2" r:id="rId3"/>
    <p:sldId id="263" r:id="rId4"/>
    <p:sldId id="266" r:id="rId5"/>
    <p:sldId id="265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326" r:id="rId17"/>
    <p:sldId id="327" r:id="rId18"/>
    <p:sldId id="276" r:id="rId19"/>
    <p:sldId id="277" r:id="rId20"/>
    <p:sldId id="278" r:id="rId21"/>
    <p:sldId id="279" r:id="rId22"/>
    <p:sldId id="280" r:id="rId23"/>
    <p:sldId id="281" r:id="rId24"/>
    <p:sldId id="325" r:id="rId25"/>
    <p:sldId id="282" r:id="rId26"/>
    <p:sldId id="283" r:id="rId27"/>
    <p:sldId id="284" r:id="rId28"/>
    <p:sldId id="285" r:id="rId29"/>
    <p:sldId id="286" r:id="rId30"/>
    <p:sldId id="287" r:id="rId31"/>
    <p:sldId id="324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23" r:id="rId46"/>
    <p:sldId id="302" r:id="rId47"/>
    <p:sldId id="303" r:id="rId48"/>
    <p:sldId id="304" r:id="rId49"/>
    <p:sldId id="305" r:id="rId50"/>
    <p:sldId id="306" r:id="rId51"/>
    <p:sldId id="307" r:id="rId52"/>
    <p:sldId id="295" r:id="rId53"/>
    <p:sldId id="308" r:id="rId54"/>
    <p:sldId id="309" r:id="rId55"/>
    <p:sldId id="310" r:id="rId56"/>
    <p:sldId id="311" r:id="rId57"/>
    <p:sldId id="312" r:id="rId58"/>
    <p:sldId id="320" r:id="rId59"/>
    <p:sldId id="321" r:id="rId60"/>
    <p:sldId id="313" r:id="rId61"/>
    <p:sldId id="315" r:id="rId62"/>
    <p:sldId id="316" r:id="rId63"/>
    <p:sldId id="317" r:id="rId64"/>
    <p:sldId id="318" r:id="rId65"/>
    <p:sldId id="319" r:id="rId66"/>
    <p:sldId id="343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8" r:id="rId77"/>
    <p:sldId id="339" r:id="rId78"/>
    <p:sldId id="340" r:id="rId79"/>
    <p:sldId id="341" r:id="rId80"/>
    <p:sldId id="342" r:id="rId81"/>
    <p:sldId id="344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4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904" userDrawn="1">
          <p15:clr>
            <a:srgbClr val="A4A3A4"/>
          </p15:clr>
        </p15:guide>
        <p15:guide id="4" orient="horz" pos="240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orient="horz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FFFF00"/>
    <a:srgbClr val="FF3300"/>
    <a:srgbClr val="FF9933"/>
    <a:srgbClr val="FF66CC"/>
    <a:srgbClr val="66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282"/>
      </p:cViewPr>
      <p:guideLst>
        <p:guide pos="1848"/>
        <p:guide pos="3840"/>
        <p:guide pos="5904"/>
        <p:guide orient="horz" pos="240"/>
        <p:guide orient="horz" pos="3864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4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433387"/>
            <a:ext cx="10143865" cy="10810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6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294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2949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363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392421"/>
            <a:ext cx="10515600" cy="12180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4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9" y="722313"/>
            <a:ext cx="6391701" cy="475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6188" y="457200"/>
            <a:ext cx="4165837" cy="54038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41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1" y="70824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6462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719" y="2524835"/>
            <a:ext cx="3930649" cy="3398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2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65125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797" y="1825625"/>
            <a:ext cx="10972800" cy="42203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8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3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6556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0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4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0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6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767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5257800" cy="20015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062"/>
            <a:ext cx="5450312" cy="55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7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3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83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182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268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71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0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49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0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1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84" y="410368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4" y="1870471"/>
            <a:ext cx="10515600" cy="39571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4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82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782" y="4656138"/>
            <a:ext cx="10515600" cy="12396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1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41036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12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BAD07-2F52-470A-999B-6C681C05F84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6109732"/>
            <a:ext cx="5631543" cy="7482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6176963"/>
            <a:ext cx="12192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19245" y="365125"/>
            <a:ext cx="64525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5" r:id="rId3"/>
    <p:sldLayoutId id="2147483672" r:id="rId4"/>
    <p:sldLayoutId id="2147483673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49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2E6A-5B91-4E3B-A669-2D3F3B010D05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48" y="6123619"/>
            <a:ext cx="5928504" cy="78772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473256"/>
            <a:ext cx="424419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52644"/>
            <a:ext cx="2586487" cy="26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7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30.xml"/><Relationship Id="rId18" Type="http://schemas.openxmlformats.org/officeDocument/2006/relationships/slide" Target="slide7.xml"/><Relationship Id="rId26" Type="http://schemas.openxmlformats.org/officeDocument/2006/relationships/slide" Target="slide15.xml"/><Relationship Id="rId39" Type="http://schemas.openxmlformats.org/officeDocument/2006/relationships/slide" Target="slide35.xml"/><Relationship Id="rId21" Type="http://schemas.openxmlformats.org/officeDocument/2006/relationships/slide" Target="slide10.xml"/><Relationship Id="rId34" Type="http://schemas.openxmlformats.org/officeDocument/2006/relationships/slide" Target="slide23.xml"/><Relationship Id="rId42" Type="http://schemas.openxmlformats.org/officeDocument/2006/relationships/slide" Target="slide38.xml"/><Relationship Id="rId47" Type="http://schemas.openxmlformats.org/officeDocument/2006/relationships/slide" Target="slide43.xml"/><Relationship Id="rId50" Type="http://schemas.openxmlformats.org/officeDocument/2006/relationships/slide" Target="slide46.xml"/><Relationship Id="rId55" Type="http://schemas.openxmlformats.org/officeDocument/2006/relationships/slide" Target="slide51.xml"/><Relationship Id="rId63" Type="http://schemas.openxmlformats.org/officeDocument/2006/relationships/slide" Target="slide59.xml"/><Relationship Id="rId68" Type="http://schemas.openxmlformats.org/officeDocument/2006/relationships/slide" Target="slide64.xml"/><Relationship Id="rId76" Type="http://schemas.openxmlformats.org/officeDocument/2006/relationships/slide" Target="slide72.xml"/><Relationship Id="rId7" Type="http://schemas.openxmlformats.org/officeDocument/2006/relationships/slide" Target="slide24.xml"/><Relationship Id="rId71" Type="http://schemas.openxmlformats.org/officeDocument/2006/relationships/slide" Target="slide67.xml"/><Relationship Id="rId2" Type="http://schemas.openxmlformats.org/officeDocument/2006/relationships/video" Target="../media/media1.mp4"/><Relationship Id="rId16" Type="http://schemas.openxmlformats.org/officeDocument/2006/relationships/slide" Target="slide5.xml"/><Relationship Id="rId29" Type="http://schemas.openxmlformats.org/officeDocument/2006/relationships/slide" Target="slide18.xml"/><Relationship Id="rId11" Type="http://schemas.openxmlformats.org/officeDocument/2006/relationships/slide" Target="slide28.xml"/><Relationship Id="rId24" Type="http://schemas.openxmlformats.org/officeDocument/2006/relationships/slide" Target="slide13.xml"/><Relationship Id="rId32" Type="http://schemas.openxmlformats.org/officeDocument/2006/relationships/slide" Target="slide21.xml"/><Relationship Id="rId37" Type="http://schemas.openxmlformats.org/officeDocument/2006/relationships/slide" Target="slide33.xml"/><Relationship Id="rId40" Type="http://schemas.openxmlformats.org/officeDocument/2006/relationships/slide" Target="slide36.xml"/><Relationship Id="rId45" Type="http://schemas.openxmlformats.org/officeDocument/2006/relationships/slide" Target="slide41.xml"/><Relationship Id="rId53" Type="http://schemas.openxmlformats.org/officeDocument/2006/relationships/slide" Target="slide49.xml"/><Relationship Id="rId58" Type="http://schemas.openxmlformats.org/officeDocument/2006/relationships/slide" Target="slide54.xml"/><Relationship Id="rId66" Type="http://schemas.openxmlformats.org/officeDocument/2006/relationships/slide" Target="slide62.xml"/><Relationship Id="rId74" Type="http://schemas.openxmlformats.org/officeDocument/2006/relationships/slide" Target="slide70.xml"/><Relationship Id="rId79" Type="http://schemas.openxmlformats.org/officeDocument/2006/relationships/slide" Target="slide75.xml"/><Relationship Id="rId5" Type="http://schemas.openxmlformats.org/officeDocument/2006/relationships/image" Target="../media/image4.png"/><Relationship Id="rId61" Type="http://schemas.openxmlformats.org/officeDocument/2006/relationships/slide" Target="slide57.xml"/><Relationship Id="rId82" Type="http://schemas.openxmlformats.org/officeDocument/2006/relationships/slide" Target="slide78.xml"/><Relationship Id="rId10" Type="http://schemas.openxmlformats.org/officeDocument/2006/relationships/slide" Target="slide27.xml"/><Relationship Id="rId19" Type="http://schemas.openxmlformats.org/officeDocument/2006/relationships/slide" Target="slide8.xml"/><Relationship Id="rId31" Type="http://schemas.openxmlformats.org/officeDocument/2006/relationships/slide" Target="slide20.xml"/><Relationship Id="rId44" Type="http://schemas.openxmlformats.org/officeDocument/2006/relationships/slide" Target="slide40.xml"/><Relationship Id="rId52" Type="http://schemas.openxmlformats.org/officeDocument/2006/relationships/slide" Target="slide48.xml"/><Relationship Id="rId60" Type="http://schemas.openxmlformats.org/officeDocument/2006/relationships/slide" Target="slide56.xml"/><Relationship Id="rId65" Type="http://schemas.openxmlformats.org/officeDocument/2006/relationships/slide" Target="slide61.xml"/><Relationship Id="rId73" Type="http://schemas.openxmlformats.org/officeDocument/2006/relationships/slide" Target="slide69.xml"/><Relationship Id="rId78" Type="http://schemas.openxmlformats.org/officeDocument/2006/relationships/slide" Target="slide74.xml"/><Relationship Id="rId81" Type="http://schemas.openxmlformats.org/officeDocument/2006/relationships/slide" Target="slide77.xml"/><Relationship Id="rId4" Type="http://schemas.openxmlformats.org/officeDocument/2006/relationships/slide" Target="slide80.xml"/><Relationship Id="rId9" Type="http://schemas.openxmlformats.org/officeDocument/2006/relationships/slide" Target="slide26.xml"/><Relationship Id="rId14" Type="http://schemas.openxmlformats.org/officeDocument/2006/relationships/slide" Target="slide3.xml"/><Relationship Id="rId22" Type="http://schemas.openxmlformats.org/officeDocument/2006/relationships/slide" Target="slide11.xml"/><Relationship Id="rId27" Type="http://schemas.openxmlformats.org/officeDocument/2006/relationships/slide" Target="slide16.xml"/><Relationship Id="rId30" Type="http://schemas.openxmlformats.org/officeDocument/2006/relationships/slide" Target="slide19.xml"/><Relationship Id="rId35" Type="http://schemas.openxmlformats.org/officeDocument/2006/relationships/slide" Target="slide31.xml"/><Relationship Id="rId43" Type="http://schemas.openxmlformats.org/officeDocument/2006/relationships/slide" Target="slide39.xml"/><Relationship Id="rId48" Type="http://schemas.openxmlformats.org/officeDocument/2006/relationships/slide" Target="slide44.xml"/><Relationship Id="rId56" Type="http://schemas.openxmlformats.org/officeDocument/2006/relationships/slide" Target="slide52.xml"/><Relationship Id="rId64" Type="http://schemas.openxmlformats.org/officeDocument/2006/relationships/slide" Target="slide60.xml"/><Relationship Id="rId69" Type="http://schemas.openxmlformats.org/officeDocument/2006/relationships/slide" Target="slide65.xml"/><Relationship Id="rId77" Type="http://schemas.openxmlformats.org/officeDocument/2006/relationships/slide" Target="slide73.xml"/><Relationship Id="rId8" Type="http://schemas.openxmlformats.org/officeDocument/2006/relationships/slide" Target="slide25.xml"/><Relationship Id="rId51" Type="http://schemas.openxmlformats.org/officeDocument/2006/relationships/slide" Target="slide47.xml"/><Relationship Id="rId72" Type="http://schemas.openxmlformats.org/officeDocument/2006/relationships/slide" Target="slide68.xml"/><Relationship Id="rId80" Type="http://schemas.openxmlformats.org/officeDocument/2006/relationships/slide" Target="slide76.xml"/><Relationship Id="rId3" Type="http://schemas.openxmlformats.org/officeDocument/2006/relationships/slideLayout" Target="../slideLayouts/slideLayout18.xml"/><Relationship Id="rId12" Type="http://schemas.openxmlformats.org/officeDocument/2006/relationships/slide" Target="slide29.xml"/><Relationship Id="rId17" Type="http://schemas.openxmlformats.org/officeDocument/2006/relationships/slide" Target="slide6.xml"/><Relationship Id="rId25" Type="http://schemas.openxmlformats.org/officeDocument/2006/relationships/slide" Target="slide14.xml"/><Relationship Id="rId33" Type="http://schemas.openxmlformats.org/officeDocument/2006/relationships/slide" Target="slide22.xml"/><Relationship Id="rId38" Type="http://schemas.openxmlformats.org/officeDocument/2006/relationships/slide" Target="slide34.xml"/><Relationship Id="rId46" Type="http://schemas.openxmlformats.org/officeDocument/2006/relationships/slide" Target="slide42.xml"/><Relationship Id="rId59" Type="http://schemas.openxmlformats.org/officeDocument/2006/relationships/slide" Target="slide55.xml"/><Relationship Id="rId67" Type="http://schemas.openxmlformats.org/officeDocument/2006/relationships/slide" Target="slide63.xml"/><Relationship Id="rId20" Type="http://schemas.openxmlformats.org/officeDocument/2006/relationships/slide" Target="slide9.xml"/><Relationship Id="rId41" Type="http://schemas.openxmlformats.org/officeDocument/2006/relationships/slide" Target="slide37.xml"/><Relationship Id="rId54" Type="http://schemas.openxmlformats.org/officeDocument/2006/relationships/slide" Target="slide50.xml"/><Relationship Id="rId62" Type="http://schemas.openxmlformats.org/officeDocument/2006/relationships/slide" Target="slide58.xml"/><Relationship Id="rId70" Type="http://schemas.openxmlformats.org/officeDocument/2006/relationships/slide" Target="slide66.xml"/><Relationship Id="rId75" Type="http://schemas.openxmlformats.org/officeDocument/2006/relationships/slide" Target="slide71.xml"/><Relationship Id="rId83" Type="http://schemas.openxmlformats.org/officeDocument/2006/relationships/slide" Target="slide79.xml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28" Type="http://schemas.openxmlformats.org/officeDocument/2006/relationships/slide" Target="slide17.xml"/><Relationship Id="rId36" Type="http://schemas.openxmlformats.org/officeDocument/2006/relationships/slide" Target="slide32.xml"/><Relationship Id="rId49" Type="http://schemas.openxmlformats.org/officeDocument/2006/relationships/slide" Target="slide45.xml"/><Relationship Id="rId57" Type="http://schemas.openxmlformats.org/officeDocument/2006/relationships/slide" Target="slide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mineopo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1328650" y="1566081"/>
            <a:ext cx="9534699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80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accent5">
                    <a:alpha val="25000"/>
                  </a:schemeClr>
                </a:solidFill>
                <a:latin typeface="Montserrat" panose="00000500000000000000" pitchFamily="2" charset="0"/>
              </a:rPr>
              <a:t>$200</a:t>
            </a:r>
            <a:endParaRPr lang="en-US" sz="18000" b="1" dirty="0">
              <a:solidFill>
                <a:schemeClr val="accent5"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5936" y="2871536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43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accent5">
                    <a:alpha val="25000"/>
                  </a:schemeClr>
                </a:solidFill>
                <a:latin typeface="Montserrat" panose="00000500000000000000" pitchFamily="2" charset="0"/>
              </a:rPr>
              <a:t>$200</a:t>
            </a:r>
            <a:endParaRPr lang="en-US" sz="18000" b="1" dirty="0">
              <a:solidFill>
                <a:schemeClr val="accent5"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9586" y="4272052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34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accent5">
                    <a:alpha val="25000"/>
                  </a:schemeClr>
                </a:solidFill>
                <a:latin typeface="Montserrat" panose="00000500000000000000" pitchFamily="2" charset="0"/>
              </a:rPr>
              <a:t>$200</a:t>
            </a:r>
            <a:endParaRPr lang="en-US" sz="18000" b="1" dirty="0">
              <a:solidFill>
                <a:schemeClr val="accent5"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799" y="3368841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0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accent5">
                    <a:alpha val="25000"/>
                  </a:schemeClr>
                </a:solidFill>
                <a:latin typeface="Montserrat" panose="00000500000000000000" pitchFamily="2" charset="0"/>
              </a:rPr>
              <a:t>$200</a:t>
            </a:r>
            <a:endParaRPr lang="en-US" sz="18000" b="1" dirty="0">
              <a:solidFill>
                <a:schemeClr val="accent5"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13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accent5">
                    <a:alpha val="25000"/>
                  </a:schemeClr>
                </a:solidFill>
                <a:latin typeface="Montserrat" panose="00000500000000000000" pitchFamily="2" charset="0"/>
              </a:rPr>
              <a:t>$200</a:t>
            </a:r>
            <a:endParaRPr lang="en-US" sz="18000" b="1" dirty="0">
              <a:solidFill>
                <a:schemeClr val="accent5"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72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accent5">
                    <a:alpha val="25000"/>
                  </a:schemeClr>
                </a:solidFill>
                <a:latin typeface="Montserrat" panose="00000500000000000000" pitchFamily="2" charset="0"/>
              </a:rPr>
              <a:t>$200</a:t>
            </a:r>
            <a:endParaRPr lang="en-US" sz="18000" b="1" dirty="0">
              <a:solidFill>
                <a:schemeClr val="accent5"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2471" y="4448515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4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accent5">
                    <a:alpha val="25000"/>
                  </a:schemeClr>
                </a:solidFill>
                <a:latin typeface="Montserrat" panose="00000500000000000000" pitchFamily="2" charset="0"/>
              </a:rPr>
              <a:t>$200</a:t>
            </a:r>
            <a:endParaRPr lang="en-US" sz="18000" b="1" dirty="0">
              <a:solidFill>
                <a:schemeClr val="accent5"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4590" y="3423053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36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66FFFF">
                    <a:alpha val="50000"/>
                  </a:srgbClr>
                </a:solidFill>
                <a:latin typeface="Montserrat" panose="00000500000000000000" pitchFamily="2" charset="0"/>
              </a:rPr>
              <a:t>$350</a:t>
            </a:r>
            <a:endParaRPr lang="en-US" sz="18000" b="1" dirty="0">
              <a:solidFill>
                <a:srgbClr val="66FFFF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60422" y="1941094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5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66FFFF">
                    <a:alpha val="50000"/>
                  </a:srgbClr>
                </a:solidFill>
                <a:latin typeface="Montserrat" panose="00000500000000000000" pitchFamily="2" charset="0"/>
              </a:rPr>
              <a:t>$350</a:t>
            </a:r>
            <a:endParaRPr lang="en-US" sz="18000" b="1" dirty="0">
              <a:solidFill>
                <a:srgbClr val="66FFFF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96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66FFFF">
                    <a:alpha val="50000"/>
                  </a:srgbClr>
                </a:solidFill>
                <a:latin typeface="Montserrat" panose="00000500000000000000" pitchFamily="2" charset="0"/>
              </a:rPr>
              <a:t>$350</a:t>
            </a:r>
            <a:endParaRPr lang="en-US" sz="18000" b="1" dirty="0">
              <a:solidFill>
                <a:srgbClr val="66FFFF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199" y="1668378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79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hlinkClick r:id="rId4" action="ppaction://hlinksldjump"/>
          </p:cNvPr>
          <p:cNvSpPr/>
          <p:nvPr/>
        </p:nvSpPr>
        <p:spPr>
          <a:xfrm>
            <a:off x="11197244" y="5436524"/>
            <a:ext cx="856211" cy="394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Montserrat" panose="00000500000000000000" pitchFamily="2" charset="0"/>
              </a:rPr>
              <a:t>End</a:t>
            </a:r>
            <a:endParaRPr lang="en-US" b="1" dirty="0">
              <a:latin typeface="Montserrat" panose="00000500000000000000" pitchFamily="2" charset="0"/>
            </a:endParaRPr>
          </a:p>
        </p:txBody>
      </p:sp>
      <p:pic>
        <p:nvPicPr>
          <p:cNvPr id="100" name="Picture 2" descr="Image result for mineopol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9" r="10636"/>
          <a:stretch/>
        </p:blipFill>
        <p:spPr bwMode="auto">
          <a:xfrm>
            <a:off x="3303817" y="47493"/>
            <a:ext cx="5200104" cy="155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609224F-64F6-4BEF-B927-DF4254B55436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3495813" y="341389"/>
            <a:ext cx="1039693" cy="1039693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1" name="Freeform: Shape 204">
              <a:extLst>
                <a:ext uri="{FF2B5EF4-FFF2-40B4-BE49-F238E27FC236}">
                  <a16:creationId xmlns:a16="http://schemas.microsoft.com/office/drawing/2014/main" id="{8E52E5B1-48C0-47DC-B0F4-0A73C7032B7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2" charset="0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5BD620D-66E4-4271-9FD8-B26A6D2AF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962E51E-C679-46BA-8F11-69009107D4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" name="PowerPoint Di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363" y="410463"/>
            <a:ext cx="1099387" cy="1099387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9" name="PowerPoint Di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7497" y="410463"/>
            <a:ext cx="1110669" cy="111066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8" name="TextBox 87">
            <a:hlinkClick r:id="rId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3995320" y="2057401"/>
            <a:ext cx="702752" cy="454644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22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44" name="TextBox 143">
            <a:hlinkClick r:id="rId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3995319" y="2515214"/>
            <a:ext cx="702752" cy="454644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23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45" name="TextBox 144">
            <a:hlinkClick r:id="rId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3992790" y="2970642"/>
            <a:ext cx="705038" cy="454644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24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46" name="TextBox 145">
            <a:hlinkClick r:id="rId1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3991188" y="3433808"/>
            <a:ext cx="707811" cy="454644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25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47" name="TextBox 146">
            <a:hlinkClick r:id="rId1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3991189" y="3893471"/>
            <a:ext cx="701460" cy="454644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26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1" name="TextBox 150">
            <a:hlinkClick r:id="rId1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3994294" y="4354327"/>
            <a:ext cx="703534" cy="454644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27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2" name="TextBox 151">
            <a:hlinkClick r:id="rId1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3995424" y="4815189"/>
            <a:ext cx="702404" cy="454644"/>
          </a:xfrm>
          <a:prstGeom prst="rect">
            <a:avLst/>
          </a:prstGeom>
          <a:solidFill>
            <a:srgbClr val="FF66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28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4" name="TextBox 153">
            <a:hlinkClick r:id="rId14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0892" y="2057401"/>
            <a:ext cx="699908" cy="45605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5" name="TextBox 154">
            <a:hlinkClick r:id="rId15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0890" y="2516141"/>
            <a:ext cx="699910" cy="45605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6" name="TextBox 155">
            <a:hlinkClick r:id="rId16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16760" y="2975440"/>
            <a:ext cx="700005" cy="45605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7" name="TextBox 156">
            <a:hlinkClick r:id="rId1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16760" y="3435618"/>
            <a:ext cx="700005" cy="45605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8" name="TextBox 157">
            <a:hlinkClick r:id="rId1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16760" y="3895189"/>
            <a:ext cx="700005" cy="45605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59" name="TextBox 158">
            <a:hlinkClick r:id="rId1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19491" y="4354858"/>
            <a:ext cx="695513" cy="45605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6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60" name="TextBox 159">
            <a:hlinkClick r:id="rId2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16248" y="4813786"/>
            <a:ext cx="700518" cy="45605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7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62" name="TextBox 161">
            <a:hlinkClick r:id="rId2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756306" y="2057401"/>
            <a:ext cx="702752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63" name="TextBox 162">
            <a:hlinkClick r:id="rId2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756305" y="2511766"/>
            <a:ext cx="702752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164" name="TextBox 163">
            <a:hlinkClick r:id="rId2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759549" y="2970312"/>
            <a:ext cx="699953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10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65" name="TextBox 164">
            <a:hlinkClick r:id="rId24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759550" y="3433058"/>
            <a:ext cx="693602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11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66" name="TextBox 165">
            <a:hlinkClick r:id="rId25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752726" y="3891578"/>
            <a:ext cx="699951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12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67" name="TextBox 166">
            <a:hlinkClick r:id="rId26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749006" y="4350671"/>
            <a:ext cx="702752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13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68" name="TextBox 167">
            <a:hlinkClick r:id="rId2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751738" y="4808692"/>
            <a:ext cx="694590" cy="4616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14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0" name="TextBox 169">
            <a:hlinkClick r:id="rId2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866287" y="2057402"/>
            <a:ext cx="698912" cy="455899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15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1" name="TextBox 170">
            <a:hlinkClick r:id="rId2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866287" y="2522179"/>
            <a:ext cx="698912" cy="455899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16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2" name="TextBox 171">
            <a:hlinkClick r:id="rId3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868953" y="2985898"/>
            <a:ext cx="706097" cy="455899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17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3" name="TextBox 172">
            <a:hlinkClick r:id="rId3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868953" y="3437041"/>
            <a:ext cx="702752" cy="455899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18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4" name="TextBox 173">
            <a:hlinkClick r:id="rId3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868954" y="3898534"/>
            <a:ext cx="702752" cy="455899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19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5" name="TextBox 174">
            <a:hlinkClick r:id="rId3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866287" y="4359656"/>
            <a:ext cx="708763" cy="455899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20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6" name="TextBox 175">
            <a:hlinkClick r:id="rId34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2868441" y="4813938"/>
            <a:ext cx="702752" cy="455899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21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8" name="TextBox 177">
            <a:hlinkClick r:id="rId35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5117117" y="2057401"/>
            <a:ext cx="702752" cy="453681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29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79" name="TextBox 178">
            <a:hlinkClick r:id="rId36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5117116" y="2512672"/>
            <a:ext cx="702752" cy="453681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30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0" name="TextBox 179">
            <a:hlinkClick r:id="rId3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5118760" y="2973128"/>
            <a:ext cx="702752" cy="453681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31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1" name="TextBox 180">
            <a:hlinkClick r:id="rId3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5118759" y="3429889"/>
            <a:ext cx="702752" cy="453681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32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2" name="TextBox 181">
            <a:hlinkClick r:id="rId3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5118759" y="3890140"/>
            <a:ext cx="704191" cy="453681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33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3" name="TextBox 182">
            <a:hlinkClick r:id="rId4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5111987" y="4352234"/>
            <a:ext cx="710962" cy="453681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34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4" name="TextBox 183">
            <a:hlinkClick r:id="rId4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5118248" y="4816151"/>
            <a:ext cx="698353" cy="453681"/>
          </a:xfrm>
          <a:prstGeom prst="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35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6" name="TextBox 185">
            <a:hlinkClick r:id="rId4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15595" y="2057402"/>
            <a:ext cx="702752" cy="455234"/>
          </a:xfrm>
          <a:prstGeom prst="rect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36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7" name="TextBox 186">
            <a:hlinkClick r:id="rId4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15595" y="2514230"/>
            <a:ext cx="702752" cy="455234"/>
          </a:xfrm>
          <a:prstGeom prst="rect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37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8" name="TextBox 187">
            <a:hlinkClick r:id="rId44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18841" y="2973106"/>
            <a:ext cx="693252" cy="455234"/>
          </a:xfrm>
          <a:prstGeom prst="rect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38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89" name="TextBox 188">
            <a:hlinkClick r:id="rId45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18841" y="3430862"/>
            <a:ext cx="693252" cy="455234"/>
          </a:xfrm>
          <a:prstGeom prst="rect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39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0" name="TextBox 189">
            <a:hlinkClick r:id="rId46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18839" y="3893259"/>
            <a:ext cx="693254" cy="455234"/>
          </a:xfrm>
          <a:prstGeom prst="rect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40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1" name="TextBox 190">
            <a:hlinkClick r:id="rId4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16651" y="4353142"/>
            <a:ext cx="695442" cy="455234"/>
          </a:xfrm>
          <a:prstGeom prst="rect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41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2" name="TextBox 191">
            <a:hlinkClick r:id="rId4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6218326" y="4814602"/>
            <a:ext cx="693765" cy="455234"/>
          </a:xfrm>
          <a:prstGeom prst="rect">
            <a:avLst/>
          </a:prstGeom>
          <a:solidFill>
            <a:srgbClr val="FF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42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4" name="TextBox 193">
            <a:hlinkClick r:id="rId4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7356882" y="2057400"/>
            <a:ext cx="702752" cy="4579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43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5" name="TextBox 194">
            <a:hlinkClick r:id="rId5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7354379" y="2501183"/>
            <a:ext cx="702752" cy="4579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44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6" name="TextBox 195">
            <a:hlinkClick r:id="rId5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7353777" y="2967856"/>
            <a:ext cx="702752" cy="4579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45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7" name="TextBox 196">
            <a:hlinkClick r:id="rId5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7353777" y="3428318"/>
            <a:ext cx="702752" cy="4579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46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8" name="TextBox 197">
            <a:hlinkClick r:id="rId5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7353777" y="3893449"/>
            <a:ext cx="702752" cy="4579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47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199" name="TextBox 198">
            <a:hlinkClick r:id="rId54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7356882" y="4357638"/>
            <a:ext cx="694190" cy="4579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48</a:t>
            </a:r>
          </a:p>
        </p:txBody>
      </p:sp>
      <p:sp>
        <p:nvSpPr>
          <p:cNvPr id="200" name="TextBox 199">
            <a:hlinkClick r:id="rId55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7353264" y="4811908"/>
            <a:ext cx="697808" cy="457925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49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02" name="TextBox 201">
            <a:hlinkClick r:id="rId56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8474908" y="2057400"/>
            <a:ext cx="702752" cy="453983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50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03" name="TextBox 202">
            <a:hlinkClick r:id="rId5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8474908" y="2518082"/>
            <a:ext cx="702752" cy="453983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51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04" name="TextBox 203">
            <a:hlinkClick r:id="rId5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8477128" y="2978278"/>
            <a:ext cx="702752" cy="453983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52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05" name="TextBox 204">
            <a:hlinkClick r:id="rId5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8477128" y="3436352"/>
            <a:ext cx="702752" cy="453983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53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06" name="TextBox 205">
            <a:hlinkClick r:id="rId6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8477128" y="3898486"/>
            <a:ext cx="702752" cy="453983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54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07" name="TextBox 206">
            <a:hlinkClick r:id="rId6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8474906" y="4356664"/>
            <a:ext cx="702752" cy="453983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55</a:t>
            </a:r>
          </a:p>
        </p:txBody>
      </p:sp>
      <p:sp>
        <p:nvSpPr>
          <p:cNvPr id="208" name="TextBox 207">
            <a:hlinkClick r:id="rId6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8476615" y="4815849"/>
            <a:ext cx="702752" cy="453983"/>
          </a:xfrm>
          <a:prstGeom prst="rect">
            <a:avLst/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Montserrat" panose="00000500000000000000" pitchFamily="2" charset="0"/>
              </a:rPr>
              <a:t>56</a:t>
            </a:r>
            <a:endParaRPr lang="en-US" sz="2400" b="1" dirty="0">
              <a:solidFill>
                <a:schemeClr val="accent5"/>
              </a:solidFill>
              <a:latin typeface="Montserrat" panose="00000500000000000000" pitchFamily="2" charset="0"/>
            </a:endParaRPr>
          </a:p>
        </p:txBody>
      </p:sp>
      <p:sp>
        <p:nvSpPr>
          <p:cNvPr id="210" name="TextBox 209">
            <a:hlinkClick r:id="rId6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9601786" y="2057401"/>
            <a:ext cx="702752" cy="453325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57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1" name="TextBox 210">
            <a:hlinkClick r:id="rId64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9601786" y="2518546"/>
            <a:ext cx="701667" cy="453325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58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2" name="TextBox 211">
            <a:hlinkClick r:id="rId65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9598680" y="2977069"/>
            <a:ext cx="702752" cy="453325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59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3" name="TextBox 212">
            <a:hlinkClick r:id="rId66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9598680" y="3439580"/>
            <a:ext cx="702752" cy="453325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60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4" name="TextBox 213">
            <a:hlinkClick r:id="rId6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9597656" y="3899035"/>
            <a:ext cx="702752" cy="453325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61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5" name="TextBox 214">
            <a:hlinkClick r:id="rId6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9595434" y="4356987"/>
            <a:ext cx="710615" cy="453325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62</a:t>
            </a:r>
          </a:p>
        </p:txBody>
      </p:sp>
      <p:sp>
        <p:nvSpPr>
          <p:cNvPr id="216" name="TextBox 215">
            <a:hlinkClick r:id="rId6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9597143" y="4816510"/>
            <a:ext cx="702752" cy="453325"/>
          </a:xfrm>
          <a:prstGeom prst="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63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8" name="TextBox 217">
            <a:hlinkClick r:id="rId7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0721289" y="2057401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64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9" name="TextBox 218">
            <a:hlinkClick r:id="rId7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0721290" y="2516243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65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0" name="TextBox 219">
            <a:hlinkClick r:id="rId7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0718184" y="2978723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66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1" name="TextBox 220">
            <a:hlinkClick r:id="rId7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0718184" y="3430622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67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2" name="TextBox 221">
            <a:hlinkClick r:id="rId74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0718184" y="3894298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68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3" name="TextBox 222">
            <a:hlinkClick r:id="rId75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0714939" y="4350301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69</a:t>
            </a:r>
          </a:p>
        </p:txBody>
      </p:sp>
      <p:sp>
        <p:nvSpPr>
          <p:cNvPr id="224" name="TextBox 223">
            <a:hlinkClick r:id="rId76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0717671" y="4812594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70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550" y="1718846"/>
            <a:ext cx="717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$200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635000" y="1718846"/>
            <a:ext cx="717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$150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840455" y="1718846"/>
            <a:ext cx="717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$350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995485" y="1718846"/>
            <a:ext cx="73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$400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090359" y="1718846"/>
            <a:ext cx="73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$450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221328" y="1718846"/>
            <a:ext cx="73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$500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340264" y="1718846"/>
            <a:ext cx="73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$550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8435137" y="1718846"/>
            <a:ext cx="73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$600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9573288" y="1718846"/>
            <a:ext cx="73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Montserrat" panose="00000500000000000000" pitchFamily="2" charset="0"/>
              </a:rPr>
              <a:t>$800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1054417" y="1749623"/>
            <a:ext cx="894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Montserrat" panose="00000500000000000000" pitchFamily="2" charset="0"/>
              </a:rPr>
              <a:t>EXTRA</a:t>
            </a:r>
            <a:endParaRPr lang="en-US" sz="2400" b="1" dirty="0">
              <a:latin typeface="Montserrat" panose="00000500000000000000" pitchFamily="2" charset="0"/>
            </a:endParaRPr>
          </a:p>
        </p:txBody>
      </p:sp>
      <p:sp>
        <p:nvSpPr>
          <p:cNvPr id="101" name="TextBox 100">
            <a:hlinkClick r:id="rId77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1422572" y="2057400"/>
            <a:ext cx="702752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71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2" name="TextBox 101">
            <a:hlinkClick r:id="rId78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1422573" y="2516242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72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3" name="TextBox 102">
            <a:hlinkClick r:id="rId79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1419467" y="2978722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73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4" name="TextBox 103">
            <a:hlinkClick r:id="rId80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1419467" y="3430621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74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5" name="TextBox 104">
            <a:hlinkClick r:id="rId81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1419467" y="3894297"/>
            <a:ext cx="702752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75</a:t>
            </a:r>
          </a:p>
        </p:txBody>
      </p:sp>
      <p:sp>
        <p:nvSpPr>
          <p:cNvPr id="106" name="TextBox 105">
            <a:hlinkClick r:id="rId82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1416222" y="4350300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76</a:t>
            </a:r>
          </a:p>
        </p:txBody>
      </p:sp>
      <p:sp>
        <p:nvSpPr>
          <p:cNvPr id="107" name="TextBox 106">
            <a:hlinkClick r:id="rId83" action="ppaction://hlinksldjump"/>
            <a:extLst>
              <a:ext uri="{FF2B5EF4-FFF2-40B4-BE49-F238E27FC236}">
                <a16:creationId xmlns:a16="http://schemas.microsoft.com/office/drawing/2014/main" id="{BA5B0D85-5715-4033-9146-E501A3FC3742}"/>
              </a:ext>
            </a:extLst>
          </p:cNvPr>
          <p:cNvSpPr txBox="1"/>
          <p:nvPr/>
        </p:nvSpPr>
        <p:spPr>
          <a:xfrm>
            <a:off x="11418954" y="4812593"/>
            <a:ext cx="702752" cy="45724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</a:rPr>
              <a:t>77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90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video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14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88" grpId="0" animBg="1"/>
      <p:bldP spid="144" grpId="0" animBg="1"/>
      <p:bldP spid="145" grpId="0" animBg="1"/>
      <p:bldP spid="146" grpId="0" animBg="1"/>
      <p:bldP spid="147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66FFFF">
                    <a:alpha val="50000"/>
                  </a:srgbClr>
                </a:solidFill>
                <a:latin typeface="Montserrat" panose="00000500000000000000" pitchFamily="2" charset="0"/>
              </a:rPr>
              <a:t>$350</a:t>
            </a:r>
            <a:endParaRPr lang="en-US" sz="18000" b="1" dirty="0">
              <a:solidFill>
                <a:srgbClr val="66FFFF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4040" y="2679031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25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66FFFF">
                    <a:alpha val="50000"/>
                  </a:srgbClr>
                </a:solidFill>
                <a:latin typeface="Montserrat" panose="00000500000000000000" pitchFamily="2" charset="0"/>
              </a:rPr>
              <a:t>$350</a:t>
            </a:r>
            <a:endParaRPr lang="en-US" sz="18000" b="1" dirty="0">
              <a:solidFill>
                <a:srgbClr val="66FFFF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06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66FFFF">
                    <a:alpha val="50000"/>
                  </a:srgbClr>
                </a:solidFill>
                <a:latin typeface="Montserrat" panose="00000500000000000000" pitchFamily="2" charset="0"/>
              </a:rPr>
              <a:t>$350</a:t>
            </a:r>
            <a:endParaRPr lang="en-US" sz="18000" b="1" dirty="0">
              <a:solidFill>
                <a:srgbClr val="66FFFF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14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38" y="-218364"/>
            <a:ext cx="6120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66FFFF">
                    <a:alpha val="50000"/>
                  </a:srgbClr>
                </a:solidFill>
                <a:latin typeface="Montserrat" panose="00000500000000000000" pitchFamily="2" charset="0"/>
              </a:rPr>
              <a:t>$350</a:t>
            </a:r>
            <a:endParaRPr lang="en-US" sz="18000" b="1" dirty="0">
              <a:solidFill>
                <a:srgbClr val="66FFFF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64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66CC">
                    <a:alpha val="25000"/>
                  </a:srgbClr>
                </a:solidFill>
                <a:latin typeface="Montserrat" panose="00000500000000000000" pitchFamily="2" charset="0"/>
              </a:rPr>
              <a:t>$400</a:t>
            </a:r>
            <a:endParaRPr lang="en-US" sz="18000" b="1" dirty="0">
              <a:solidFill>
                <a:srgbClr val="FF66CC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30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66CC">
                    <a:alpha val="25000"/>
                  </a:srgbClr>
                </a:solidFill>
                <a:latin typeface="Montserrat" panose="00000500000000000000" pitchFamily="2" charset="0"/>
              </a:rPr>
              <a:t>$400</a:t>
            </a:r>
            <a:endParaRPr lang="en-US" sz="18000" b="1" dirty="0">
              <a:solidFill>
                <a:srgbClr val="FF66CC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6903" y="2983831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79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66CC">
                    <a:alpha val="25000"/>
                  </a:srgbClr>
                </a:solidFill>
                <a:latin typeface="Montserrat" panose="00000500000000000000" pitchFamily="2" charset="0"/>
              </a:rPr>
              <a:t>$400</a:t>
            </a:r>
            <a:endParaRPr lang="en-US" sz="18000" b="1" dirty="0">
              <a:solidFill>
                <a:srgbClr val="FF66CC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66CC">
                    <a:alpha val="25000"/>
                  </a:srgbClr>
                </a:solidFill>
                <a:latin typeface="Montserrat" panose="00000500000000000000" pitchFamily="2" charset="0"/>
              </a:rPr>
              <a:t>$400</a:t>
            </a:r>
            <a:endParaRPr lang="en-US" sz="18000" b="1" dirty="0">
              <a:solidFill>
                <a:srgbClr val="FF66CC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92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66CC">
                    <a:alpha val="25000"/>
                  </a:srgbClr>
                </a:solidFill>
                <a:latin typeface="Montserrat" panose="00000500000000000000" pitchFamily="2" charset="0"/>
              </a:rPr>
              <a:t>$400</a:t>
            </a:r>
            <a:endParaRPr lang="en-US" sz="18000" b="1" dirty="0">
              <a:solidFill>
                <a:srgbClr val="FF66CC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7458" y="2697228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11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66CC">
                    <a:alpha val="25000"/>
                  </a:srgbClr>
                </a:solidFill>
                <a:latin typeface="Montserrat" panose="00000500000000000000" pitchFamily="2" charset="0"/>
              </a:rPr>
              <a:t>$400</a:t>
            </a:r>
            <a:endParaRPr lang="en-US" sz="18000" b="1" dirty="0">
              <a:solidFill>
                <a:srgbClr val="FF66CC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7082" y="3775401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33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398" y="-218364"/>
            <a:ext cx="5495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$</a:t>
            </a:r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150</a:t>
            </a:r>
            <a:endParaRPr lang="en-US" sz="18000" b="1" dirty="0">
              <a:solidFill>
                <a:srgbClr val="CC66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8819" y="1615942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13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66CC">
                    <a:alpha val="25000"/>
                  </a:srgbClr>
                </a:solidFill>
                <a:latin typeface="Montserrat" panose="00000500000000000000" pitchFamily="2" charset="0"/>
              </a:rPr>
              <a:t>$400</a:t>
            </a:r>
            <a:endParaRPr lang="en-US" sz="18000" b="1" dirty="0">
              <a:solidFill>
                <a:srgbClr val="FF66CC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2471" y="4448515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21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9933">
                    <a:alpha val="25000"/>
                  </a:srgbClr>
                </a:solidFill>
                <a:latin typeface="Montserrat" panose="00000500000000000000" pitchFamily="2" charset="0"/>
              </a:rPr>
              <a:t>$450</a:t>
            </a:r>
            <a:endParaRPr lang="en-US" sz="18000" b="1" dirty="0">
              <a:solidFill>
                <a:srgbClr val="FF9933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4306" y="2929240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84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9933">
                    <a:alpha val="25000"/>
                  </a:srgbClr>
                </a:solidFill>
                <a:latin typeface="Montserrat" panose="00000500000000000000" pitchFamily="2" charset="0"/>
              </a:rPr>
              <a:t>$450</a:t>
            </a:r>
            <a:endParaRPr lang="en-US" sz="18000" b="1" dirty="0">
              <a:solidFill>
                <a:srgbClr val="FF9933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92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9933">
                    <a:alpha val="25000"/>
                  </a:srgbClr>
                </a:solidFill>
                <a:latin typeface="Montserrat" panose="00000500000000000000" pitchFamily="2" charset="0"/>
              </a:rPr>
              <a:t>$450</a:t>
            </a:r>
            <a:endParaRPr lang="en-US" sz="18000" b="1" dirty="0">
              <a:solidFill>
                <a:srgbClr val="FF9933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93303" y="3597981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63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9933">
                    <a:alpha val="25000"/>
                  </a:srgbClr>
                </a:solidFill>
                <a:latin typeface="Montserrat" panose="00000500000000000000" pitchFamily="2" charset="0"/>
              </a:rPr>
              <a:t>$450</a:t>
            </a:r>
            <a:endParaRPr lang="en-US" sz="18000" b="1" dirty="0">
              <a:solidFill>
                <a:srgbClr val="FF9933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9933">
                    <a:alpha val="25000"/>
                  </a:srgbClr>
                </a:solidFill>
                <a:latin typeface="Montserrat" panose="00000500000000000000" pitchFamily="2" charset="0"/>
              </a:rPr>
              <a:t>$450</a:t>
            </a:r>
            <a:endParaRPr lang="en-US" sz="18000" b="1" dirty="0">
              <a:solidFill>
                <a:srgbClr val="FF9933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7452" y="2724524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4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9933">
                    <a:alpha val="25000"/>
                  </a:srgbClr>
                </a:solidFill>
                <a:latin typeface="Montserrat" panose="00000500000000000000" pitchFamily="2" charset="0"/>
              </a:rPr>
              <a:t>$450</a:t>
            </a:r>
            <a:endParaRPr lang="en-US" sz="18000" b="1" dirty="0">
              <a:solidFill>
                <a:srgbClr val="FF9933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75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9933">
                    <a:alpha val="25000"/>
                  </a:srgbClr>
                </a:solidFill>
                <a:latin typeface="Montserrat" panose="00000500000000000000" pitchFamily="2" charset="0"/>
              </a:rPr>
              <a:t>$450</a:t>
            </a:r>
            <a:endParaRPr lang="en-US" sz="18000" b="1" dirty="0">
              <a:solidFill>
                <a:srgbClr val="FF9933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2550" y="2083079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46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3300">
                    <a:alpha val="25000"/>
                  </a:srgbClr>
                </a:solidFill>
                <a:latin typeface="Montserrat" panose="00000500000000000000" pitchFamily="2" charset="0"/>
              </a:rPr>
              <a:t>$500</a:t>
            </a:r>
            <a:endParaRPr lang="en-US" sz="18000" b="1" dirty="0">
              <a:solidFill>
                <a:srgbClr val="FF33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25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3300">
                    <a:alpha val="25000"/>
                  </a:srgbClr>
                </a:solidFill>
                <a:latin typeface="Montserrat" panose="00000500000000000000" pitchFamily="2" charset="0"/>
              </a:rPr>
              <a:t>$500</a:t>
            </a:r>
            <a:endParaRPr lang="en-US" sz="18000" b="1" dirty="0">
              <a:solidFill>
                <a:srgbClr val="FF33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4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2376" y="-218364"/>
            <a:ext cx="5576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$</a:t>
            </a:r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150</a:t>
            </a:r>
            <a:endParaRPr lang="en-US" sz="18000" b="1" dirty="0">
              <a:solidFill>
                <a:srgbClr val="CC66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9586" y="4272052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72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3300">
                    <a:alpha val="25000"/>
                  </a:srgbClr>
                </a:solidFill>
                <a:latin typeface="Montserrat" panose="00000500000000000000" pitchFamily="2" charset="0"/>
              </a:rPr>
              <a:t>$500</a:t>
            </a:r>
            <a:endParaRPr lang="en-US" sz="18000" b="1" dirty="0">
              <a:solidFill>
                <a:srgbClr val="FF33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741" y="3065718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57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3300">
                    <a:alpha val="25000"/>
                  </a:srgbClr>
                </a:solidFill>
                <a:latin typeface="Montserrat" panose="00000500000000000000" pitchFamily="2" charset="0"/>
              </a:rPr>
              <a:t>$500</a:t>
            </a:r>
            <a:endParaRPr lang="en-US" sz="18000" b="1" dirty="0">
              <a:solidFill>
                <a:srgbClr val="FF33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79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3300">
                    <a:alpha val="25000"/>
                  </a:srgbClr>
                </a:solidFill>
                <a:latin typeface="Montserrat" panose="00000500000000000000" pitchFamily="2" charset="0"/>
              </a:rPr>
              <a:t>$500</a:t>
            </a:r>
            <a:endParaRPr lang="en-US" sz="18000" b="1" dirty="0">
              <a:solidFill>
                <a:srgbClr val="FF33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73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3300">
                    <a:alpha val="25000"/>
                  </a:srgbClr>
                </a:solidFill>
                <a:latin typeface="Montserrat" panose="00000500000000000000" pitchFamily="2" charset="0"/>
              </a:rPr>
              <a:t>$500</a:t>
            </a:r>
            <a:endParaRPr lang="en-US" sz="18000" b="1" dirty="0">
              <a:solidFill>
                <a:srgbClr val="FF33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6" y="2738172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30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3300">
                    <a:alpha val="25000"/>
                  </a:srgbClr>
                </a:solidFill>
                <a:latin typeface="Montserrat" panose="00000500000000000000" pitchFamily="2" charset="0"/>
              </a:rPr>
              <a:t>$500</a:t>
            </a:r>
            <a:endParaRPr lang="en-US" sz="18000" b="1" dirty="0">
              <a:solidFill>
                <a:srgbClr val="FF33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332" y="2861002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35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FF00">
                    <a:alpha val="50000"/>
                  </a:srgbClr>
                </a:solidFill>
                <a:latin typeface="Montserrat" panose="00000500000000000000" pitchFamily="2" charset="0"/>
              </a:rPr>
              <a:t>$550</a:t>
            </a:r>
            <a:endParaRPr lang="en-US" sz="18000" b="1" dirty="0">
              <a:solidFill>
                <a:srgbClr val="FFFF00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545008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99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FF00">
                    <a:alpha val="50000"/>
                  </a:srgbClr>
                </a:solidFill>
                <a:latin typeface="Montserrat" panose="00000500000000000000" pitchFamily="2" charset="0"/>
              </a:rPr>
              <a:t>$550</a:t>
            </a:r>
            <a:endParaRPr lang="en-US" sz="18000" b="1" dirty="0">
              <a:solidFill>
                <a:srgbClr val="FFFF00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05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FF00">
                    <a:alpha val="50000"/>
                  </a:srgbClr>
                </a:solidFill>
                <a:latin typeface="Montserrat" panose="00000500000000000000" pitchFamily="2" charset="0"/>
              </a:rPr>
              <a:t>$550</a:t>
            </a:r>
            <a:endParaRPr lang="en-US" sz="18000" b="1" dirty="0">
              <a:solidFill>
                <a:srgbClr val="FFFF00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3241" y="4272052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62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FF00">
                    <a:alpha val="50000"/>
                  </a:srgbClr>
                </a:solidFill>
                <a:latin typeface="Montserrat" panose="00000500000000000000" pitchFamily="2" charset="0"/>
              </a:rPr>
              <a:t>$550</a:t>
            </a:r>
            <a:endParaRPr lang="en-US" sz="18000" b="1" dirty="0">
              <a:solidFill>
                <a:srgbClr val="FFFF00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45003" y="3067334"/>
            <a:ext cx="1078172" cy="71309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83813">
            <a:off x="7897819" y="5287057"/>
            <a:ext cx="1223471" cy="70968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9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FF00">
                    <a:alpha val="50000"/>
                  </a:srgbClr>
                </a:solidFill>
                <a:latin typeface="Montserrat" panose="00000500000000000000" pitchFamily="2" charset="0"/>
              </a:rPr>
              <a:t>$550</a:t>
            </a:r>
            <a:endParaRPr lang="en-US" sz="18000" b="1" dirty="0">
              <a:solidFill>
                <a:srgbClr val="FFFF00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5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548" y="-218364"/>
            <a:ext cx="5472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$</a:t>
            </a:r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150</a:t>
            </a:r>
            <a:endParaRPr lang="en-US" sz="18000" b="1" dirty="0">
              <a:solidFill>
                <a:srgbClr val="CC66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9586" y="4272052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24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FF00">
                    <a:alpha val="50000"/>
                  </a:srgbClr>
                </a:solidFill>
                <a:latin typeface="Montserrat" panose="00000500000000000000" pitchFamily="2" charset="0"/>
              </a:rPr>
              <a:t>$550</a:t>
            </a:r>
            <a:endParaRPr lang="en-US" sz="18000" b="1" dirty="0">
              <a:solidFill>
                <a:srgbClr val="FFFF00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5320" y="2983832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8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FFFF00">
                    <a:alpha val="50000"/>
                  </a:srgbClr>
                </a:solidFill>
                <a:latin typeface="Montserrat" panose="00000500000000000000" pitchFamily="2" charset="0"/>
              </a:rPr>
              <a:t>$550</a:t>
            </a:r>
            <a:endParaRPr lang="en-US" sz="18000" b="1" dirty="0">
              <a:solidFill>
                <a:srgbClr val="FFFF00">
                  <a:alpha val="5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4100" y="3597981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55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33CC33">
                    <a:alpha val="40000"/>
                  </a:srgbClr>
                </a:solidFill>
                <a:latin typeface="Montserrat" panose="00000500000000000000" pitchFamily="2" charset="0"/>
              </a:rPr>
              <a:t>$600</a:t>
            </a:r>
            <a:endParaRPr lang="en-US" sz="18000" b="1" dirty="0">
              <a:solidFill>
                <a:srgbClr val="33CC33">
                  <a:alpha val="4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07403" y="1427988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89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33CC33">
                    <a:alpha val="40000"/>
                  </a:srgbClr>
                </a:solidFill>
                <a:latin typeface="Montserrat" panose="00000500000000000000" pitchFamily="2" charset="0"/>
              </a:rPr>
              <a:t>$600</a:t>
            </a:r>
            <a:endParaRPr lang="en-US" sz="18000" b="1" dirty="0">
              <a:solidFill>
                <a:srgbClr val="33CC33">
                  <a:alpha val="4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54567" y="2451569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99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33CC33">
                    <a:alpha val="40000"/>
                  </a:srgbClr>
                </a:solidFill>
                <a:latin typeface="Montserrat" panose="00000500000000000000" pitchFamily="2" charset="0"/>
              </a:rPr>
              <a:t>$600</a:t>
            </a:r>
            <a:endParaRPr lang="en-US" sz="18000" b="1" dirty="0">
              <a:solidFill>
                <a:srgbClr val="33CC33">
                  <a:alpha val="4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5821" y="2724524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51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33CC33">
                    <a:alpha val="40000"/>
                  </a:srgbClr>
                </a:solidFill>
                <a:latin typeface="Montserrat" panose="00000500000000000000" pitchFamily="2" charset="0"/>
              </a:rPr>
              <a:t>$600</a:t>
            </a:r>
            <a:endParaRPr lang="en-US" sz="18000" b="1" dirty="0">
              <a:solidFill>
                <a:srgbClr val="33CC33">
                  <a:alpha val="4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37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33CC33">
                    <a:alpha val="40000"/>
                  </a:srgbClr>
                </a:solidFill>
                <a:latin typeface="Montserrat" panose="00000500000000000000" pitchFamily="2" charset="0"/>
              </a:rPr>
              <a:t>$600</a:t>
            </a:r>
            <a:endParaRPr lang="en-US" sz="18000" b="1" dirty="0">
              <a:solidFill>
                <a:srgbClr val="33CC33">
                  <a:alpha val="4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86579" y="2710876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88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33CC33">
                    <a:alpha val="40000"/>
                  </a:srgbClr>
                </a:solidFill>
                <a:latin typeface="Montserrat" panose="00000500000000000000" pitchFamily="2" charset="0"/>
              </a:rPr>
              <a:t>$600</a:t>
            </a:r>
            <a:endParaRPr lang="en-US" sz="18000" b="1" dirty="0">
              <a:solidFill>
                <a:srgbClr val="33CC33">
                  <a:alpha val="4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3241" y="4272052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02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33CC33">
                    <a:alpha val="40000"/>
                  </a:srgbClr>
                </a:solidFill>
                <a:latin typeface="Montserrat" panose="00000500000000000000" pitchFamily="2" charset="0"/>
              </a:rPr>
              <a:t>$600</a:t>
            </a:r>
            <a:endParaRPr lang="en-US" sz="18000" b="1" dirty="0">
              <a:solidFill>
                <a:srgbClr val="33CC33">
                  <a:alpha val="40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3492" y="1919306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50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00FF">
                    <a:alpha val="25000"/>
                  </a:srgbClr>
                </a:solidFill>
                <a:latin typeface="Montserrat" panose="00000500000000000000" pitchFamily="2" charset="0"/>
              </a:rPr>
              <a:t>$800</a:t>
            </a:r>
            <a:endParaRPr lang="en-US" sz="18000" b="1" dirty="0">
              <a:solidFill>
                <a:srgbClr val="0000FF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8585" y="2478864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19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5524" y="-218364"/>
            <a:ext cx="5553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$</a:t>
            </a:r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150</a:t>
            </a:r>
            <a:endParaRPr lang="en-US" sz="18000" b="1" dirty="0">
              <a:solidFill>
                <a:srgbClr val="CC66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9586" y="4272052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56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00FF">
                    <a:alpha val="25000"/>
                  </a:srgbClr>
                </a:solidFill>
                <a:latin typeface="Montserrat" panose="00000500000000000000" pitchFamily="2" charset="0"/>
              </a:rPr>
              <a:t>$800</a:t>
            </a:r>
            <a:endParaRPr lang="en-US" sz="18000" b="1" dirty="0">
              <a:solidFill>
                <a:srgbClr val="0000FF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5881" y="1851067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94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00FF">
                    <a:alpha val="25000"/>
                  </a:srgbClr>
                </a:solidFill>
                <a:latin typeface="Montserrat" panose="00000500000000000000" pitchFamily="2" charset="0"/>
              </a:rPr>
              <a:t>$800</a:t>
            </a:r>
            <a:endParaRPr lang="en-US" sz="18000" b="1" dirty="0">
              <a:solidFill>
                <a:srgbClr val="0000FF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10914" y="3720811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5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00FF">
                    <a:alpha val="25000"/>
                  </a:srgbClr>
                </a:solidFill>
                <a:latin typeface="Montserrat" panose="00000500000000000000" pitchFamily="2" charset="0"/>
              </a:rPr>
              <a:t>$800</a:t>
            </a:r>
            <a:endParaRPr lang="en-US" sz="18000" b="1" dirty="0">
              <a:solidFill>
                <a:srgbClr val="0000FF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4884" y="3161252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47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00FF">
                    <a:alpha val="25000"/>
                  </a:srgbClr>
                </a:solidFill>
                <a:latin typeface="Montserrat" panose="00000500000000000000" pitchFamily="2" charset="0"/>
              </a:rPr>
              <a:t>$800</a:t>
            </a:r>
            <a:endParaRPr lang="en-US" sz="18000" b="1" dirty="0">
              <a:solidFill>
                <a:srgbClr val="0000FF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2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00FF">
                    <a:alpha val="25000"/>
                  </a:srgbClr>
                </a:solidFill>
                <a:latin typeface="Montserrat" panose="00000500000000000000" pitchFamily="2" charset="0"/>
              </a:rPr>
              <a:t>$800</a:t>
            </a:r>
            <a:endParaRPr lang="en-US" sz="18000" b="1" dirty="0">
              <a:solidFill>
                <a:srgbClr val="0000FF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5320" y="3487222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1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525" y="-218364"/>
            <a:ext cx="6352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0000FF">
                    <a:alpha val="25000"/>
                  </a:srgbClr>
                </a:solidFill>
                <a:latin typeface="Montserrat" panose="00000500000000000000" pitchFamily="2" charset="0"/>
              </a:rPr>
              <a:t>$800</a:t>
            </a:r>
            <a:endParaRPr lang="en-US" sz="18000" b="1" dirty="0">
              <a:solidFill>
                <a:srgbClr val="0000FF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98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4633" y="2859425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7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2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7220" y="3869359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97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2471" y="4448515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77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7100" y="-218364"/>
            <a:ext cx="5541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$</a:t>
            </a:r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150</a:t>
            </a:r>
            <a:endParaRPr lang="en-US" sz="18000" b="1" dirty="0">
              <a:solidFill>
                <a:srgbClr val="CC66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90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66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6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2471" y="4448515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82471" y="4448515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26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7220" y="2586470"/>
            <a:ext cx="10587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33CC33"/>
                </a:solidFill>
                <a:latin typeface="Montserrat" panose="00000500000000000000" pitchFamily="2" charset="0"/>
                <a:sym typeface="Webdings" panose="05030102010509060703" pitchFamily="18" charset="2"/>
              </a:rPr>
              <a:t></a:t>
            </a:r>
            <a:endParaRPr lang="en-US" sz="4000" dirty="0">
              <a:solidFill>
                <a:srgbClr val="33CC33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5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30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2471" y="4448515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25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2471" y="4448515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accent6">
                    <a:alpha val="61000"/>
                  </a:schemeClr>
                </a:solidFill>
                <a:latin typeface="Montserrat" panose="00000500000000000000" pitchFamily="2" charset="0"/>
              </a:rPr>
              <a:t>False</a:t>
            </a:r>
            <a:endParaRPr lang="en-US" sz="11500" b="1" dirty="0">
              <a:solidFill>
                <a:schemeClr val="accent6">
                  <a:alpha val="61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22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0" y="-218364"/>
            <a:ext cx="5711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chemeClr val="bg1">
                    <a:lumMod val="50000"/>
                    <a:alpha val="25000"/>
                  </a:schemeClr>
                </a:solidFill>
                <a:latin typeface="Montserrat" panose="00000500000000000000" pitchFamily="2" charset="0"/>
              </a:rPr>
              <a:t>$???</a:t>
            </a:r>
            <a:endParaRPr lang="en-US" sz="18000" b="1" dirty="0">
              <a:solidFill>
                <a:schemeClr val="bg1">
                  <a:lumMod val="50000"/>
                  <a:alpha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7523" y="4272052"/>
            <a:ext cx="36550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4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4972" y="-218364"/>
            <a:ext cx="5484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$</a:t>
            </a:r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150</a:t>
            </a:r>
            <a:endParaRPr lang="en-US" sz="18000" b="1" dirty="0">
              <a:solidFill>
                <a:srgbClr val="CC66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9586" y="4272052"/>
            <a:ext cx="43802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33CC33">
                    <a:alpha val="61000"/>
                  </a:srgbClr>
                </a:solidFill>
                <a:latin typeface="Montserrat" panose="00000500000000000000" pitchFamily="2" charset="0"/>
              </a:rPr>
              <a:t>True</a:t>
            </a:r>
            <a:endParaRPr lang="en-US" sz="11500" b="1" dirty="0">
              <a:solidFill>
                <a:srgbClr val="33CC33">
                  <a:alpha val="61000"/>
                </a:srgb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1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mineopol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4303877" y="3378841"/>
            <a:ext cx="3660445" cy="109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9885" y="1457235"/>
            <a:ext cx="848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ontserrat" panose="00000500000000000000" pitchFamily="2" charset="0"/>
              </a:rPr>
              <a:t>Congratulations!</a:t>
            </a:r>
            <a:endParaRPr lang="en-US" sz="7200" b="1" dirty="0">
              <a:latin typeface="Montserrat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832" y="2525254"/>
            <a:ext cx="776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You’re a mine safety </a:t>
            </a:r>
            <a:r>
              <a:rPr lang="en-US" sz="4000" b="1" i="1" dirty="0" smtClean="0">
                <a:latin typeface="Montserrat" panose="00000500000000000000" pitchFamily="2" charset="0"/>
              </a:rPr>
              <a:t>tycoon!</a:t>
            </a:r>
            <a:endParaRPr lang="en-US" sz="4000" b="1" i="1" dirty="0">
              <a:latin typeface="Montserrat" panose="00000500000000000000" pitchFamily="2" charset="0"/>
            </a:endParaRPr>
          </a:p>
        </p:txBody>
      </p:sp>
      <p:pic>
        <p:nvPicPr>
          <p:cNvPr id="5" name="Picture 4" descr="Image result for mineopoly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29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5524" y="-218364"/>
            <a:ext cx="5553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$</a:t>
            </a:r>
            <a:r>
              <a:rPr lang="en-US" sz="18000" b="1" dirty="0" smtClean="0">
                <a:solidFill>
                  <a:srgbClr val="CC6600">
                    <a:alpha val="25000"/>
                  </a:srgbClr>
                </a:solidFill>
                <a:latin typeface="Montserrat" panose="00000500000000000000" pitchFamily="2" charset="0"/>
              </a:rPr>
              <a:t>150</a:t>
            </a:r>
            <a:endParaRPr lang="en-US" sz="18000" b="1" dirty="0">
              <a:solidFill>
                <a:srgbClr val="CC6600">
                  <a:alpha val="25000"/>
                </a:srgb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Image result for mineopoly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r="10614"/>
          <a:stretch/>
        </p:blipFill>
        <p:spPr bwMode="auto">
          <a:xfrm>
            <a:off x="0" y="296779"/>
            <a:ext cx="1794502" cy="53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941" y="752354"/>
            <a:ext cx="125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Montserrat" panose="00000500000000000000" pitchFamily="2" charset="0"/>
              </a:rPr>
              <a:t>Click to Return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2275764"/>
            <a:ext cx="1063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Montserrat" panose="00000500000000000000" pitchFamily="2" charset="0"/>
              </a:rPr>
              <a:t>Question text</a:t>
            </a:r>
            <a:endParaRPr lang="en-US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2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CIS Theme_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Mines Alternate (Calibri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CIS Template_2021" id="{B2018E50-6849-472E-A0D4-0511E8FECF2C}" vid="{2E081CD9-ABFF-41E4-B284-E32A102B5CB7}"/>
    </a:ext>
  </a:extLst>
</a:theme>
</file>

<file path=ppt/theme/theme2.xml><?xml version="1.0" encoding="utf-8"?>
<a:theme xmlns:a="http://schemas.openxmlformats.org/drawingml/2006/main" name="Custom Design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CIS Template_2021" id="{B2018E50-6849-472E-A0D4-0511E8FECF2C}" vid="{33871414-5B7A-46F3-B497-73091B066C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EMCIS Template_2021</Template>
  <TotalTime>709</TotalTime>
  <Words>687</Words>
  <Application>Microsoft Office PowerPoint</Application>
  <PresentationFormat>Widescreen</PresentationFormat>
  <Paragraphs>379</Paragraphs>
  <Slides>80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Century Gothic</vt:lpstr>
      <vt:lpstr>Montserrat</vt:lpstr>
      <vt:lpstr>Verdana</vt:lpstr>
      <vt:lpstr>Webdings</vt:lpstr>
      <vt:lpstr>EMCIS Theme_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Lauriski</dc:creator>
  <cp:lastModifiedBy>David Lauriski</cp:lastModifiedBy>
  <cp:revision>183</cp:revision>
  <dcterms:created xsi:type="dcterms:W3CDTF">2021-08-05T21:18:08Z</dcterms:created>
  <dcterms:modified xsi:type="dcterms:W3CDTF">2022-01-13T20:36:57Z</dcterms:modified>
</cp:coreProperties>
</file>